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3" r:id="rId5"/>
    <p:sldId id="995" r:id="rId6"/>
    <p:sldId id="99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Let’s clean up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肯定祈使句的形式和用法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45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12776"/>
            <a:ext cx="2880320" cy="769928"/>
          </a:xfrm>
          <a:prstGeom prst="rect">
            <a:avLst/>
          </a:prstGeom>
        </p:spPr>
      </p:pic>
      <p:pic>
        <p:nvPicPr>
          <p:cNvPr id="4" name="sf71.jpg" descr="id:21474945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492896"/>
            <a:ext cx="3549663" cy="1830879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39022" y="2405787"/>
            <a:ext cx="767856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they doing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他们正在干什么？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 you often do housework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你经常做家务吗？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943224"/>
            <a:ext cx="11593288" cy="460851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48764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肯定祈使句是表达命令、请求、建议或劝告的句式。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日常交际、课堂指令及书面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中，肯定祈使句通常省略主语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且句末常用感叹号或句号。如：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 the table,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5框架构建.eps" descr="id:21474945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1052736"/>
            <a:ext cx="2320925" cy="600075"/>
          </a:xfrm>
          <a:prstGeom prst="rect">
            <a:avLst/>
          </a:prstGeom>
        </p:spPr>
      </p:pic>
      <p:pic>
        <p:nvPicPr>
          <p:cNvPr id="5" name="71JG.eps" descr="id:214749454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702718" y="1916832"/>
            <a:ext cx="9096375" cy="1532890"/>
          </a:xfrm>
          <a:prstGeom prst="rect">
            <a:avLst/>
          </a:prstGeom>
        </p:spPr>
      </p:pic>
      <p:pic>
        <p:nvPicPr>
          <p:cNvPr id="6" name="提醒.eps" descr="id:214749454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4293096"/>
            <a:ext cx="102044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2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778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选择合适的单词补全句子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并选出对应的图片。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clean/cleans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desk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090535" y="4221088"/>
            <a:ext cx="1420495" cy="648335"/>
          </a:xfrm>
          <a:prstGeom prst="rect">
            <a:avLst/>
          </a:prstGeom>
        </p:spPr>
      </p:pic>
      <p:pic>
        <p:nvPicPr>
          <p:cNvPr id="6" name="25进阶训练.eps" descr="id:21474945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836712"/>
            <a:ext cx="2800350" cy="8096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276872"/>
            <a:ext cx="10598382" cy="18334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42019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70870" y="4149080"/>
            <a:ext cx="1293944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 smtClean="0">
                <a:ea typeface="楷体" panose="02010609060101010101" pitchFamily="49" charset="-122"/>
              </a:rPr>
              <a:t> clean</a:t>
            </a:r>
            <a:endParaRPr lang="zh-CN" altLang="en-US" sz="35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586022" y="48621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Let’s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后面要接动词原形，故填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“clean the desk”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擦桌子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中人物在擦桌子，与句子相符。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94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10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Clean/Sweep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blackboard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2958169"/>
            <a:ext cx="1420495" cy="6483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980728"/>
            <a:ext cx="10598382" cy="1833425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14014" y="3773939"/>
            <a:ext cx="112698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“blackboard”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“Clean the blackboard”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擦黑板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“Sweep”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打扫，清扫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，不符合语境，故填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Clean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中人物在擦黑板，与句子相符。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9969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楷体" panose="02010609060101010101" pitchFamily="49" charset="-122"/>
              </a:rPr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99376" y="2890440"/>
            <a:ext cx="153118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dirty="0" smtClean="0">
                <a:ea typeface="楷体" panose="02010609060101010101" pitchFamily="49" charset="-122"/>
              </a:rPr>
              <a:t>  </a:t>
            </a:r>
            <a:r>
              <a:rPr lang="en-US" altLang="zh-CN" sz="3500" dirty="0">
                <a:ea typeface="楷体" panose="02010609060101010101" pitchFamily="49" charset="-122"/>
              </a:rPr>
              <a:t>Clean</a:t>
            </a:r>
            <a:endParaRPr lang="zh-CN" altLang="en-US" sz="3500" dirty="0"/>
          </a:p>
        </p:txBody>
      </p:sp>
    </p:spTree>
    <p:extLst>
      <p:ext uri="{BB962C8B-B14F-4D97-AF65-F5344CB8AC3E}">
        <p14:creationId xmlns:p14="http://schemas.microsoft.com/office/powerpoint/2010/main" val="18073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174193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1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Open/Close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 window. It’s getting cold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outside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外面越来越冷了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3246201"/>
            <a:ext cx="1420495" cy="6483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1268760"/>
            <a:ext cx="10598382" cy="1833425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46330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“It’s getting cold outside.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外面越来越冷了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可知，应该把窗户关上，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“Close”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的意思。图片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表示关窗户，与句子相符。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5768" y="330095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24026" y="3166724"/>
            <a:ext cx="1231427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Close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9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247</Words>
  <Application>Microsoft Office PowerPoint</Application>
  <PresentationFormat>自定义</PresentationFormat>
  <Paragraphs>27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方正兰亭圆简体_中粗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345</cp:revision>
  <dcterms:created xsi:type="dcterms:W3CDTF">2020-11-06T05:24:00Z</dcterms:created>
  <dcterms:modified xsi:type="dcterms:W3CDTF">2025-05-26T08:01:57Z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